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8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file:///E:\ymh\project\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8" y="2430049"/>
            <a:ext cx="16991924" cy="7516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</Words>
  <Application>Microsoft Office PowerPoint</Application>
  <PresentationFormat>사용자 지정</PresentationFormat>
  <Paragraphs>16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</cp:lastModifiedBy>
  <cp:revision>3</cp:revision>
  <dcterms:created xsi:type="dcterms:W3CDTF">2022-09-21T09:08:53Z</dcterms:created>
  <dcterms:modified xsi:type="dcterms:W3CDTF">2022-09-21T09:42:20Z</dcterms:modified>
</cp:coreProperties>
</file>